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nton Italics" charset="1" panose="00000500000000000000"/>
      <p:regular r:id="rId20"/>
    </p:embeddedFont>
    <p:embeddedFont>
      <p:font typeface="Poppins" charset="1" panose="00000500000000000000"/>
      <p:regular r:id="rId21"/>
    </p:embeddedFont>
    <p:embeddedFont>
      <p:font typeface="Anton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jpeg" Type="http://schemas.openxmlformats.org/officeDocument/2006/relationships/image"/><Relationship Id="rId4" Target="../media/VAG5845hypc.mp4" Type="http://schemas.openxmlformats.org/officeDocument/2006/relationships/video"/><Relationship Id="rId5" Target="../media/VAG5845hypc.mp4" Type="http://schemas.microsoft.com/office/2007/relationships/media"/><Relationship Id="rId6" Target="../media/image16.jpeg" Type="http://schemas.openxmlformats.org/officeDocument/2006/relationships/image"/><Relationship Id="rId7" Target="../media/VAG583QONEg.mp4" Type="http://schemas.openxmlformats.org/officeDocument/2006/relationships/video"/><Relationship Id="rId8" Target="../media/VAG583QONEg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166985" y="-2112909"/>
            <a:ext cx="3976178" cy="12399909"/>
            <a:chOff x="0" y="0"/>
            <a:chExt cx="472130" cy="14723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2130" cy="1472362"/>
            </a:xfrm>
            <a:custGeom>
              <a:avLst/>
              <a:gdLst/>
              <a:ahLst/>
              <a:cxnLst/>
              <a:rect r="r" b="b" t="t" l="l"/>
              <a:pathLst>
                <a:path h="1472362" w="472130">
                  <a:moveTo>
                    <a:pt x="203200" y="0"/>
                  </a:moveTo>
                  <a:lnTo>
                    <a:pt x="472130" y="0"/>
                  </a:lnTo>
                  <a:lnTo>
                    <a:pt x="268930" y="1472362"/>
                  </a:lnTo>
                  <a:lnTo>
                    <a:pt x="0" y="1472362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18246">
                    <a:alpha val="100000"/>
                  </a:srgbClr>
                </a:gs>
                <a:gs pos="50000">
                  <a:srgbClr val="018249">
                    <a:alpha val="81000"/>
                  </a:srgbClr>
                </a:gs>
                <a:gs pos="100000">
                  <a:srgbClr val="00844A">
                    <a:alpha val="485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68930" cy="152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421766" y="707957"/>
            <a:ext cx="2602929" cy="2331842"/>
            <a:chOff x="0" y="0"/>
            <a:chExt cx="1429066" cy="12802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29066" cy="1280233"/>
            </a:xfrm>
            <a:custGeom>
              <a:avLst/>
              <a:gdLst/>
              <a:ahLst/>
              <a:cxnLst/>
              <a:rect r="r" b="b" t="t" l="l"/>
              <a:pathLst>
                <a:path h="1280233" w="1429066">
                  <a:moveTo>
                    <a:pt x="203200" y="0"/>
                  </a:moveTo>
                  <a:lnTo>
                    <a:pt x="1429066" y="0"/>
                  </a:lnTo>
                  <a:lnTo>
                    <a:pt x="1225866" y="1280233"/>
                  </a:lnTo>
                  <a:lnTo>
                    <a:pt x="0" y="128023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17542">
                    <a:alpha val="100000"/>
                  </a:srgbClr>
                </a:gs>
                <a:gs pos="50000">
                  <a:srgbClr val="03683D">
                    <a:alpha val="100000"/>
                  </a:srgbClr>
                </a:gs>
                <a:gs pos="100000">
                  <a:srgbClr val="025C3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57150"/>
              <a:ext cx="1225866" cy="1337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06575" y="4640909"/>
            <a:ext cx="12909964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79"/>
              </a:lnSpc>
            </a:pPr>
            <a:r>
              <a:rPr lang="en-US" sz="14400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BOSTON CELTICS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22792" y="3661596"/>
            <a:ext cx="10922297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spc="13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PROJETO INDIVIDUAL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628339" y="3470856"/>
            <a:ext cx="3976178" cy="10781843"/>
            <a:chOff x="0" y="0"/>
            <a:chExt cx="472130" cy="12802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2130" cy="1280233"/>
            </a:xfrm>
            <a:custGeom>
              <a:avLst/>
              <a:gdLst/>
              <a:ahLst/>
              <a:cxnLst/>
              <a:rect r="r" b="b" t="t" l="l"/>
              <a:pathLst>
                <a:path h="1280233" w="472130">
                  <a:moveTo>
                    <a:pt x="203200" y="0"/>
                  </a:moveTo>
                  <a:lnTo>
                    <a:pt x="472130" y="0"/>
                  </a:lnTo>
                  <a:lnTo>
                    <a:pt x="268930" y="1280233"/>
                  </a:lnTo>
                  <a:lnTo>
                    <a:pt x="0" y="128023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7642">
                    <a:alpha val="100000"/>
                  </a:srgbClr>
                </a:gs>
                <a:gs pos="50000">
                  <a:srgbClr val="018249">
                    <a:alpha val="81000"/>
                  </a:srgbClr>
                </a:gs>
                <a:gs pos="100000">
                  <a:srgbClr val="00844A">
                    <a:alpha val="485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57150"/>
              <a:ext cx="268930" cy="1337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146846">
            <a:off x="12587067" y="4739485"/>
            <a:ext cx="5159837" cy="5304501"/>
          </a:xfrm>
          <a:custGeom>
            <a:avLst/>
            <a:gdLst/>
            <a:ahLst/>
            <a:cxnLst/>
            <a:rect r="r" b="b" t="t" l="l"/>
            <a:pathLst>
              <a:path h="5304501" w="5159837">
                <a:moveTo>
                  <a:pt x="0" y="0"/>
                </a:moveTo>
                <a:lnTo>
                  <a:pt x="5159837" y="0"/>
                </a:lnTo>
                <a:lnTo>
                  <a:pt x="5159837" y="5304501"/>
                </a:lnTo>
                <a:lnTo>
                  <a:pt x="0" y="5304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01" t="0" r="-1701" b="-8605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0">
            <a:off x="570712" y="1028700"/>
            <a:ext cx="18293334" cy="324788"/>
            <a:chOff x="0" y="0"/>
            <a:chExt cx="24391113" cy="43305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5515856" y="-54308"/>
              <a:ext cx="2203916" cy="487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8"/>
                </a:lnSpc>
                <a:spcBef>
                  <a:spcPct val="0"/>
                </a:spcBef>
              </a:pPr>
              <a:r>
                <a:rPr lang="en-US" sz="20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website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8354771" y="-54308"/>
              <a:ext cx="2144221" cy="487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8"/>
                </a:lnSpc>
                <a:spcBef>
                  <a:spcPct val="0"/>
                </a:spcBef>
              </a:pPr>
              <a:r>
                <a:rPr lang="en-US" sz="20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Banco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782467" y="-54308"/>
              <a:ext cx="2144221" cy="487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8"/>
                </a:lnSpc>
                <a:spcBef>
                  <a:spcPct val="0"/>
                </a:spcBef>
              </a:pPr>
              <a:r>
                <a:rPr lang="en-US" sz="20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influência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0549106" y="-54308"/>
              <a:ext cx="3842006" cy="487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8"/>
                </a:lnSpc>
                <a:spcBef>
                  <a:spcPct val="0"/>
                </a:spcBef>
              </a:pPr>
              <a:r>
                <a:rPr lang="en-US" sz="20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Conclusão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2144221" cy="487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8"/>
                </a:lnSpc>
                <a:spcBef>
                  <a:spcPct val="0"/>
                </a:spcBef>
              </a:pPr>
              <a:r>
                <a:rPr lang="en-US" sz="20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Basquete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6590129" y="-54308"/>
              <a:ext cx="4907794" cy="487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8"/>
                </a:lnSpc>
                <a:spcBef>
                  <a:spcPct val="0"/>
                </a:spcBef>
              </a:pPr>
              <a:r>
                <a:rPr lang="en-US" sz="20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Próximos passos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1133992" y="-54308"/>
              <a:ext cx="2733938" cy="487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8"/>
                </a:lnSpc>
                <a:spcBef>
                  <a:spcPct val="0"/>
                </a:spcBef>
              </a:pPr>
              <a:r>
                <a:rPr lang="en-US" sz="20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Ferramentas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3128768" y="-54308"/>
              <a:ext cx="4907794" cy="487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8"/>
                </a:lnSpc>
                <a:spcBef>
                  <a:spcPct val="0"/>
                </a:spcBef>
              </a:pPr>
              <a:r>
                <a:rPr lang="en-US" sz="20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Desafíos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702326"/>
            <a:ext cx="1134622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7500" i="true">
                <a:gradFill>
                  <a:gsLst>
                    <a:gs pos="0">
                      <a:srgbClr val="018246">
                        <a:alpha val="95000"/>
                      </a:srgbClr>
                    </a:gs>
                    <a:gs pos="50000">
                      <a:srgbClr val="018249">
                        <a:alpha val="76950"/>
                      </a:srgbClr>
                    </a:gs>
                    <a:gs pos="100000">
                      <a:srgbClr val="00844A">
                        <a:alpha val="46075"/>
                      </a:srgbClr>
                    </a:gs>
                  </a:gsLst>
                  <a:lin ang="0"/>
                </a:gradFill>
                <a:latin typeface="Anton Italics"/>
                <a:ea typeface="Anton Italics"/>
                <a:cs typeface="Anton Italics"/>
                <a:sym typeface="Anton Italics"/>
              </a:rPr>
              <a:t>DESAFIOS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072118"/>
            <a:ext cx="7214558" cy="211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Maior desafio socioemocional foi a superação fisica e mental no esporte. Outro ponto que foi um desafio foram as lesões que tive ao longo da jornada.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103200" y="0"/>
            <a:ext cx="7251798" cy="10680053"/>
            <a:chOff x="0" y="0"/>
            <a:chExt cx="9669064" cy="1424007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644109" y="0"/>
              <a:ext cx="2411116" cy="13716000"/>
              <a:chOff x="0" y="0"/>
              <a:chExt cx="406400" cy="23118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2311868"/>
              </a:xfrm>
              <a:custGeom>
                <a:avLst/>
                <a:gdLst/>
                <a:ahLst/>
                <a:cxnLst/>
                <a:rect r="r" b="b" t="t" l="l"/>
                <a:pathLst>
                  <a:path h="231186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2311868"/>
                    </a:lnTo>
                    <a:lnTo>
                      <a:pt x="0" y="2311868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18246">
                      <a:alpha val="100000"/>
                    </a:srgbClr>
                  </a:gs>
                  <a:gs pos="50000">
                    <a:srgbClr val="018249">
                      <a:alpha val="81000"/>
                    </a:srgbClr>
                  </a:gs>
                  <a:gs pos="100000">
                    <a:srgbClr val="00844A">
                      <a:alpha val="4850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01600" y="-57150"/>
                <a:ext cx="203200" cy="23690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9961961"/>
              <a:ext cx="1555209" cy="4278110"/>
              <a:chOff x="0" y="0"/>
              <a:chExt cx="840427" cy="231186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40427" cy="2311868"/>
              </a:xfrm>
              <a:custGeom>
                <a:avLst/>
                <a:gdLst/>
                <a:ahLst/>
                <a:cxnLst/>
                <a:rect r="r" b="b" t="t" l="l"/>
                <a:pathLst>
                  <a:path h="2311868" w="840427">
                    <a:moveTo>
                      <a:pt x="203200" y="0"/>
                    </a:moveTo>
                    <a:lnTo>
                      <a:pt x="840427" y="0"/>
                    </a:lnTo>
                    <a:lnTo>
                      <a:pt x="637227" y="2311868"/>
                    </a:lnTo>
                    <a:lnTo>
                      <a:pt x="0" y="2311868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18246">
                      <a:alpha val="100000"/>
                    </a:srgbClr>
                  </a:gs>
                  <a:gs pos="50000">
                    <a:srgbClr val="018249">
                      <a:alpha val="81000"/>
                    </a:srgbClr>
                  </a:gs>
                  <a:gs pos="100000">
                    <a:srgbClr val="00844A">
                      <a:alpha val="48500"/>
                    </a:srgbClr>
                  </a:gs>
                </a:gsLst>
                <a:lin ang="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01600" y="-57150"/>
                <a:ext cx="637227" cy="23690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371738" y="0"/>
              <a:ext cx="6297326" cy="13716000"/>
              <a:chOff x="0" y="0"/>
              <a:chExt cx="1061431" cy="231186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61431" cy="2311868"/>
              </a:xfrm>
              <a:custGeom>
                <a:avLst/>
                <a:gdLst/>
                <a:ahLst/>
                <a:cxnLst/>
                <a:rect r="r" b="b" t="t" l="l"/>
                <a:pathLst>
                  <a:path h="2311868" w="1061431">
                    <a:moveTo>
                      <a:pt x="203200" y="0"/>
                    </a:moveTo>
                    <a:lnTo>
                      <a:pt x="1061431" y="0"/>
                    </a:lnTo>
                    <a:lnTo>
                      <a:pt x="858231" y="2311868"/>
                    </a:lnTo>
                    <a:lnTo>
                      <a:pt x="0" y="2311868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18246">
                      <a:alpha val="100000"/>
                    </a:srgbClr>
                  </a:gs>
                  <a:gs pos="50000">
                    <a:srgbClr val="018249">
                      <a:alpha val="81000"/>
                    </a:srgbClr>
                  </a:gs>
                  <a:gs pos="100000">
                    <a:srgbClr val="00844A">
                      <a:alpha val="485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01600" y="-57150"/>
                <a:ext cx="858231" cy="23690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1028700" y="3513432"/>
            <a:ext cx="1057668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399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TÉCNICOS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6383143"/>
            <a:ext cx="1057668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399">
                <a:solidFill>
                  <a:srgbClr val="117142">
                    <a:alpha val="94902"/>
                  </a:srgbClr>
                </a:solidFill>
                <a:latin typeface="Anton"/>
                <a:ea typeface="Anton"/>
                <a:cs typeface="Anton"/>
                <a:sym typeface="Anton"/>
              </a:rPr>
              <a:t>SOCIOEMOCIONAIS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4202864"/>
            <a:ext cx="7214558" cy="158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Maior desafio técnico foi entender o vetor para fazer a simulação dos jogos e como usar for.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85641"/>
            <a:ext cx="940488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7500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PRÓXIMOS PASSOS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7178" y="3587567"/>
            <a:ext cx="9830352" cy="281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Meus desejos futuros para o site são: </a:t>
            </a:r>
          </a:p>
          <a:p>
            <a:pPr algn="just">
              <a:lnSpc>
                <a:spcPts val="3224"/>
              </a:lnSpc>
            </a:pPr>
          </a:p>
          <a:p>
            <a:pPr algn="just" marL="539749" indent="-269875" lvl="1">
              <a:lnSpc>
                <a:spcPts val="32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dicionar mais highlights e criar um player de video;</a:t>
            </a:r>
          </a:p>
          <a:p>
            <a:pPr algn="just">
              <a:lnSpc>
                <a:spcPts val="3224"/>
              </a:lnSpc>
            </a:pPr>
          </a:p>
          <a:p>
            <a:pPr algn="just" marL="539749" indent="-269875" lvl="1">
              <a:lnSpc>
                <a:spcPts val="32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Integrar uma API que mostre os jogos em tempo real;</a:t>
            </a:r>
          </a:p>
          <a:p>
            <a:pPr algn="just">
              <a:lnSpc>
                <a:spcPts val="3224"/>
              </a:lnSpc>
            </a:pPr>
          </a:p>
          <a:p>
            <a:pPr algn="just" marL="539749" indent="-269875" lvl="1">
              <a:lnSpc>
                <a:spcPts val="32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Criar uma área para o usuário editar seu perfil.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096697" y="15631"/>
            <a:ext cx="7251798" cy="10680053"/>
            <a:chOff x="0" y="0"/>
            <a:chExt cx="9669064" cy="1424007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644109" y="0"/>
              <a:ext cx="2411116" cy="13716000"/>
              <a:chOff x="0" y="0"/>
              <a:chExt cx="406400" cy="23118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2311868"/>
              </a:xfrm>
              <a:custGeom>
                <a:avLst/>
                <a:gdLst/>
                <a:ahLst/>
                <a:cxnLst/>
                <a:rect r="r" b="b" t="t" l="l"/>
                <a:pathLst>
                  <a:path h="231186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2311868"/>
                    </a:lnTo>
                    <a:lnTo>
                      <a:pt x="0" y="2311868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18246">
                      <a:alpha val="100000"/>
                    </a:srgbClr>
                  </a:gs>
                  <a:gs pos="50000">
                    <a:srgbClr val="018249">
                      <a:alpha val="81000"/>
                    </a:srgbClr>
                  </a:gs>
                  <a:gs pos="100000">
                    <a:srgbClr val="00844A">
                      <a:alpha val="4850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01600" y="-57150"/>
                <a:ext cx="203200" cy="23690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9961961"/>
              <a:ext cx="1555209" cy="4278110"/>
              <a:chOff x="0" y="0"/>
              <a:chExt cx="840427" cy="231186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40427" cy="2311868"/>
              </a:xfrm>
              <a:custGeom>
                <a:avLst/>
                <a:gdLst/>
                <a:ahLst/>
                <a:cxnLst/>
                <a:rect r="r" b="b" t="t" l="l"/>
                <a:pathLst>
                  <a:path h="2311868" w="840427">
                    <a:moveTo>
                      <a:pt x="203200" y="0"/>
                    </a:moveTo>
                    <a:lnTo>
                      <a:pt x="840427" y="0"/>
                    </a:lnTo>
                    <a:lnTo>
                      <a:pt x="637227" y="2311868"/>
                    </a:lnTo>
                    <a:lnTo>
                      <a:pt x="0" y="2311868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18246">
                      <a:alpha val="100000"/>
                    </a:srgbClr>
                  </a:gs>
                  <a:gs pos="50000">
                    <a:srgbClr val="018249">
                      <a:alpha val="81000"/>
                    </a:srgbClr>
                  </a:gs>
                  <a:gs pos="100000">
                    <a:srgbClr val="00844A">
                      <a:alpha val="48500"/>
                    </a:srgbClr>
                  </a:gs>
                </a:gsLst>
                <a:lin ang="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01600" y="-57150"/>
                <a:ext cx="637227" cy="23690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371738" y="0"/>
              <a:ext cx="6297326" cy="13716000"/>
              <a:chOff x="0" y="0"/>
              <a:chExt cx="1061431" cy="231186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61431" cy="2311868"/>
              </a:xfrm>
              <a:custGeom>
                <a:avLst/>
                <a:gdLst/>
                <a:ahLst/>
                <a:cxnLst/>
                <a:rect r="r" b="b" t="t" l="l"/>
                <a:pathLst>
                  <a:path h="2311868" w="1061431">
                    <a:moveTo>
                      <a:pt x="203200" y="0"/>
                    </a:moveTo>
                    <a:lnTo>
                      <a:pt x="1061431" y="0"/>
                    </a:lnTo>
                    <a:lnTo>
                      <a:pt x="858231" y="2311868"/>
                    </a:lnTo>
                    <a:lnTo>
                      <a:pt x="0" y="2311868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18246">
                      <a:alpha val="100000"/>
                    </a:srgbClr>
                  </a:gs>
                  <a:gs pos="50000">
                    <a:srgbClr val="018249">
                      <a:alpha val="81000"/>
                    </a:srgbClr>
                  </a:gs>
                  <a:gs pos="100000">
                    <a:srgbClr val="00844A">
                      <a:alpha val="485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01600" y="-57150"/>
                <a:ext cx="858231" cy="23690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96697" y="15631"/>
            <a:ext cx="7251798" cy="10680053"/>
            <a:chOff x="0" y="0"/>
            <a:chExt cx="9669064" cy="1424007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644109" y="0"/>
              <a:ext cx="2411116" cy="13716000"/>
              <a:chOff x="0" y="0"/>
              <a:chExt cx="406400" cy="231186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06400" cy="2311868"/>
              </a:xfrm>
              <a:custGeom>
                <a:avLst/>
                <a:gdLst/>
                <a:ahLst/>
                <a:cxnLst/>
                <a:rect r="r" b="b" t="t" l="l"/>
                <a:pathLst>
                  <a:path h="2311868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2311868"/>
                    </a:lnTo>
                    <a:lnTo>
                      <a:pt x="0" y="2311868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18246">
                      <a:alpha val="100000"/>
                    </a:srgbClr>
                  </a:gs>
                  <a:gs pos="50000">
                    <a:srgbClr val="018249">
                      <a:alpha val="81000"/>
                    </a:srgbClr>
                  </a:gs>
                  <a:gs pos="100000">
                    <a:srgbClr val="00844A">
                      <a:alpha val="4850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01600" y="-57150"/>
                <a:ext cx="203200" cy="23690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9961961"/>
              <a:ext cx="1555209" cy="4278110"/>
              <a:chOff x="0" y="0"/>
              <a:chExt cx="840427" cy="23118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40427" cy="2311868"/>
              </a:xfrm>
              <a:custGeom>
                <a:avLst/>
                <a:gdLst/>
                <a:ahLst/>
                <a:cxnLst/>
                <a:rect r="r" b="b" t="t" l="l"/>
                <a:pathLst>
                  <a:path h="2311868" w="840427">
                    <a:moveTo>
                      <a:pt x="203200" y="0"/>
                    </a:moveTo>
                    <a:lnTo>
                      <a:pt x="840427" y="0"/>
                    </a:lnTo>
                    <a:lnTo>
                      <a:pt x="637227" y="2311868"/>
                    </a:lnTo>
                    <a:lnTo>
                      <a:pt x="0" y="2311868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18246">
                      <a:alpha val="100000"/>
                    </a:srgbClr>
                  </a:gs>
                  <a:gs pos="50000">
                    <a:srgbClr val="018249">
                      <a:alpha val="81000"/>
                    </a:srgbClr>
                  </a:gs>
                  <a:gs pos="100000">
                    <a:srgbClr val="00844A">
                      <a:alpha val="4850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01600" y="-57150"/>
                <a:ext cx="637227" cy="23690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3371738" y="0"/>
              <a:ext cx="6297326" cy="13716000"/>
              <a:chOff x="0" y="0"/>
              <a:chExt cx="1061431" cy="231186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61431" cy="2311868"/>
              </a:xfrm>
              <a:custGeom>
                <a:avLst/>
                <a:gdLst/>
                <a:ahLst/>
                <a:cxnLst/>
                <a:rect r="r" b="b" t="t" l="l"/>
                <a:pathLst>
                  <a:path h="2311868" w="1061431">
                    <a:moveTo>
                      <a:pt x="203200" y="0"/>
                    </a:moveTo>
                    <a:lnTo>
                      <a:pt x="1061431" y="0"/>
                    </a:lnTo>
                    <a:lnTo>
                      <a:pt x="858231" y="2311868"/>
                    </a:lnTo>
                    <a:lnTo>
                      <a:pt x="0" y="2311868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18246">
                      <a:alpha val="100000"/>
                    </a:srgbClr>
                  </a:gs>
                  <a:gs pos="50000">
                    <a:srgbClr val="018249">
                      <a:alpha val="81000"/>
                    </a:srgbClr>
                  </a:gs>
                  <a:gs pos="100000">
                    <a:srgbClr val="00844A">
                      <a:alpha val="485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01600" y="-57150"/>
                <a:ext cx="858231" cy="23690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6291483" y="2547189"/>
            <a:ext cx="5805214" cy="7507774"/>
            <a:chOff x="0" y="0"/>
            <a:chExt cx="7740285" cy="10010365"/>
          </a:xfrm>
        </p:grpSpPr>
        <p:pic>
          <p:nvPicPr>
            <p:cNvPr name="Picture 14" id="14">
              <a:hlinkClick action="ppaction://media"/>
            </p:cNvPr>
            <p:cNvPicPr>
              <a:picLocks noChangeAspect="true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3"/>
            <a:srcRect l="0" t="13626" r="0" b="13626"/>
            <a:stretch>
              <a:fillRect/>
            </a:stretch>
          </p:blipFill>
          <p:spPr>
            <a:xfrm flipH="false" flipV="false">
              <a:off x="0" y="0"/>
              <a:ext cx="7740285" cy="10010365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1028700" y="2547189"/>
            <a:ext cx="4890111" cy="7507774"/>
            <a:chOff x="0" y="0"/>
            <a:chExt cx="6520148" cy="10010365"/>
          </a:xfrm>
        </p:grpSpPr>
        <p:pic>
          <p:nvPicPr>
            <p:cNvPr name="Picture 16" id="16">
              <a:hlinkClick action="ppaction://media"/>
            </p:cNvPr>
            <p:cNvPicPr>
              <a:picLocks noChangeAspect="true"/>
            </p:cNvPicPr>
            <p:nvPr>
              <a:videoFile r:link="rId7"/>
              <p:extLst>
                <p:ext uri="{DAA4B4D4-6D71-4841-9C94-3DE7FCFB9230}">
                  <p14:media xmlns:p14="http://schemas.microsoft.com/office/powerpoint/2010/main" r:embed="rId8"/>
                </p:ext>
              </p:extLst>
            </p:nvPr>
          </p:nvPicPr>
          <p:blipFill>
            <a:blip r:embed="rId6"/>
            <a:srcRect l="0" t="7779" r="0" b="7779"/>
            <a:stretch>
              <a:fillRect/>
            </a:stretch>
          </p:blipFill>
          <p:spPr>
            <a:xfrm flipH="false" flipV="false">
              <a:off x="0" y="0"/>
              <a:ext cx="6520148" cy="10010365"/>
            </a:xfrm>
            <a:prstGeom prst="rect">
              <a:avLst/>
            </a:prstGeom>
          </p:spPr>
        </p:pic>
      </p:grpSp>
      <p:sp>
        <p:nvSpPr>
          <p:cNvPr name="TextBox 17" id="17"/>
          <p:cNvSpPr txBox="true"/>
          <p:nvPr/>
        </p:nvSpPr>
        <p:spPr>
          <a:xfrm rot="0">
            <a:off x="1028700" y="670764"/>
            <a:ext cx="9404884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7500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VIDEOS QUE NÃO PODERIAM FALTAR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81100" y="2854325"/>
            <a:ext cx="16078200" cy="211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Acredito que, com essa apresentação, deu para transmitir um pouco do meu amor pelo basquete e de como ele influenciou minha vida.</a:t>
            </a:r>
          </a:p>
          <a:p>
            <a:pPr algn="just">
              <a:lnSpc>
                <a:spcPts val="424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Dentro da programação, foi um grande prazer desenvolver esse projeto, pois ele envolve algo de que eu gosto e sou apaixonado.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675737" y="4672087"/>
            <a:ext cx="6612263" cy="5614913"/>
          </a:xfrm>
          <a:custGeom>
            <a:avLst/>
            <a:gdLst/>
            <a:ahLst/>
            <a:cxnLst/>
            <a:rect r="r" b="b" t="t" l="l"/>
            <a:pathLst>
              <a:path h="5614913" w="6612263">
                <a:moveTo>
                  <a:pt x="0" y="0"/>
                </a:moveTo>
                <a:lnTo>
                  <a:pt x="6612263" y="0"/>
                </a:lnTo>
                <a:lnTo>
                  <a:pt x="6612263" y="5614913"/>
                </a:lnTo>
                <a:lnTo>
                  <a:pt x="0" y="5614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50033" y="7637320"/>
            <a:ext cx="2323819" cy="2382579"/>
          </a:xfrm>
          <a:custGeom>
            <a:avLst/>
            <a:gdLst/>
            <a:ahLst/>
            <a:cxnLst/>
            <a:rect r="r" b="b" t="t" l="l"/>
            <a:pathLst>
              <a:path h="2382579" w="2323819">
                <a:moveTo>
                  <a:pt x="0" y="0"/>
                </a:moveTo>
                <a:lnTo>
                  <a:pt x="2323819" y="0"/>
                </a:lnTo>
                <a:lnTo>
                  <a:pt x="2323819" y="2382579"/>
                </a:lnTo>
                <a:lnTo>
                  <a:pt x="0" y="23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61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99586" y="7637320"/>
            <a:ext cx="2323819" cy="2382579"/>
          </a:xfrm>
          <a:custGeom>
            <a:avLst/>
            <a:gdLst/>
            <a:ahLst/>
            <a:cxnLst/>
            <a:rect r="r" b="b" t="t" l="l"/>
            <a:pathLst>
              <a:path h="2382579" w="2323819">
                <a:moveTo>
                  <a:pt x="0" y="0"/>
                </a:moveTo>
                <a:lnTo>
                  <a:pt x="2323819" y="0"/>
                </a:lnTo>
                <a:lnTo>
                  <a:pt x="2323819" y="2382579"/>
                </a:lnTo>
                <a:lnTo>
                  <a:pt x="0" y="2382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1" t="0" r="-99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1100" y="1871811"/>
            <a:ext cx="598550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7500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CONCLUSÃO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1100" y="6302825"/>
            <a:ext cx="1008717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7500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RELAÇÃO COM A ONU: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23578" y="4945216"/>
            <a:ext cx="3976178" cy="10781843"/>
            <a:chOff x="0" y="0"/>
            <a:chExt cx="472130" cy="12802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2130" cy="1280233"/>
            </a:xfrm>
            <a:custGeom>
              <a:avLst/>
              <a:gdLst/>
              <a:ahLst/>
              <a:cxnLst/>
              <a:rect r="r" b="b" t="t" l="l"/>
              <a:pathLst>
                <a:path h="1280233" w="472130">
                  <a:moveTo>
                    <a:pt x="203200" y="0"/>
                  </a:moveTo>
                  <a:lnTo>
                    <a:pt x="472130" y="0"/>
                  </a:lnTo>
                  <a:lnTo>
                    <a:pt x="268930" y="1280233"/>
                  </a:lnTo>
                  <a:lnTo>
                    <a:pt x="0" y="128023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18246">
                    <a:alpha val="100000"/>
                  </a:srgbClr>
                </a:gs>
                <a:gs pos="50000">
                  <a:srgbClr val="018249">
                    <a:alpha val="81000"/>
                  </a:srgbClr>
                </a:gs>
                <a:gs pos="100000">
                  <a:srgbClr val="00844A">
                    <a:alpha val="485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68930" cy="1337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51304" y="2186357"/>
            <a:ext cx="2602929" cy="2331842"/>
            <a:chOff x="0" y="0"/>
            <a:chExt cx="1429066" cy="12802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29066" cy="1280233"/>
            </a:xfrm>
            <a:custGeom>
              <a:avLst/>
              <a:gdLst/>
              <a:ahLst/>
              <a:cxnLst/>
              <a:rect r="r" b="b" t="t" l="l"/>
              <a:pathLst>
                <a:path h="1280233" w="1429066">
                  <a:moveTo>
                    <a:pt x="203200" y="0"/>
                  </a:moveTo>
                  <a:lnTo>
                    <a:pt x="1429066" y="0"/>
                  </a:lnTo>
                  <a:lnTo>
                    <a:pt x="1225866" y="1280233"/>
                  </a:lnTo>
                  <a:lnTo>
                    <a:pt x="0" y="128023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18246">
                    <a:alpha val="100000"/>
                  </a:srgbClr>
                </a:gs>
                <a:gs pos="50000">
                  <a:srgbClr val="018249">
                    <a:alpha val="81000"/>
                  </a:srgbClr>
                </a:gs>
                <a:gs pos="100000">
                  <a:srgbClr val="00844A">
                    <a:alpha val="485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57150"/>
              <a:ext cx="1225866" cy="1337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609316" y="-247421"/>
            <a:ext cx="3976178" cy="10781843"/>
            <a:chOff x="0" y="0"/>
            <a:chExt cx="472130" cy="12802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130" cy="1280233"/>
            </a:xfrm>
            <a:custGeom>
              <a:avLst/>
              <a:gdLst/>
              <a:ahLst/>
              <a:cxnLst/>
              <a:rect r="r" b="b" t="t" l="l"/>
              <a:pathLst>
                <a:path h="1280233" w="472130">
                  <a:moveTo>
                    <a:pt x="203200" y="0"/>
                  </a:moveTo>
                  <a:lnTo>
                    <a:pt x="472130" y="0"/>
                  </a:lnTo>
                  <a:lnTo>
                    <a:pt x="268930" y="1280233"/>
                  </a:lnTo>
                  <a:lnTo>
                    <a:pt x="0" y="128023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18246">
                    <a:alpha val="100000"/>
                  </a:srgbClr>
                </a:gs>
                <a:gs pos="50000">
                  <a:srgbClr val="018249">
                    <a:alpha val="81000"/>
                  </a:srgbClr>
                </a:gs>
                <a:gs pos="100000">
                  <a:srgbClr val="00844A">
                    <a:alpha val="485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57150"/>
              <a:ext cx="268930" cy="1337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438798" y="4945216"/>
            <a:ext cx="10096228" cy="7534310"/>
          </a:xfrm>
          <a:custGeom>
            <a:avLst/>
            <a:gdLst/>
            <a:ahLst/>
            <a:cxnLst/>
            <a:rect r="r" b="b" t="t" l="l"/>
            <a:pathLst>
              <a:path h="7534310" w="10096228">
                <a:moveTo>
                  <a:pt x="0" y="0"/>
                </a:moveTo>
                <a:lnTo>
                  <a:pt x="10096228" y="0"/>
                </a:lnTo>
                <a:lnTo>
                  <a:pt x="10096228" y="7534311"/>
                </a:lnTo>
                <a:lnTo>
                  <a:pt x="0" y="75343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192152" y="3585091"/>
            <a:ext cx="9608975" cy="2275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47"/>
              </a:lnSpc>
            </a:pPr>
            <a:r>
              <a:rPr lang="en-US" sz="17628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OBRIGADO!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78458" y="7718806"/>
            <a:ext cx="7503189" cy="211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Realizado por:</a:t>
            </a:r>
          </a:p>
          <a:p>
            <a:pPr algn="ctr">
              <a:lnSpc>
                <a:spcPts val="424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Lucas de Lima Matos </a:t>
            </a:r>
          </a:p>
          <a:p>
            <a:pPr algn="ctr">
              <a:lnSpc>
                <a:spcPts val="424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RA: 01252030</a:t>
            </a:r>
          </a:p>
          <a:p>
            <a:pPr algn="ctr">
              <a:lnSpc>
                <a:spcPts val="424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Instituição: Sptech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54892" y="1181100"/>
            <a:ext cx="18293334" cy="324788"/>
            <a:chOff x="0" y="0"/>
            <a:chExt cx="24391113" cy="43305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5515856" y="-54308"/>
              <a:ext cx="2203916" cy="487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8"/>
                </a:lnSpc>
                <a:spcBef>
                  <a:spcPct val="0"/>
                </a:spcBef>
              </a:pPr>
              <a:r>
                <a:rPr lang="en-US" sz="20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website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8354771" y="-54308"/>
              <a:ext cx="2144221" cy="487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8"/>
                </a:lnSpc>
                <a:spcBef>
                  <a:spcPct val="0"/>
                </a:spcBef>
              </a:pPr>
              <a:r>
                <a:rPr lang="en-US" sz="20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Banco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782467" y="-54308"/>
              <a:ext cx="2144221" cy="487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8"/>
                </a:lnSpc>
                <a:spcBef>
                  <a:spcPct val="0"/>
                </a:spcBef>
              </a:pPr>
              <a:r>
                <a:rPr lang="en-US" sz="20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influência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0549106" y="-54308"/>
              <a:ext cx="3842006" cy="487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8"/>
                </a:lnSpc>
                <a:spcBef>
                  <a:spcPct val="0"/>
                </a:spcBef>
              </a:pPr>
              <a:r>
                <a:rPr lang="en-US" sz="20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Conclusão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2144221" cy="487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8"/>
                </a:lnSpc>
                <a:spcBef>
                  <a:spcPct val="0"/>
                </a:spcBef>
              </a:pPr>
              <a:r>
                <a:rPr lang="en-US" sz="20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Basquete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6590129" y="-54308"/>
              <a:ext cx="4907794" cy="487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8"/>
                </a:lnSpc>
                <a:spcBef>
                  <a:spcPct val="0"/>
                </a:spcBef>
              </a:pPr>
              <a:r>
                <a:rPr lang="en-US" sz="20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Próximos passos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1133992" y="-54308"/>
              <a:ext cx="2733938" cy="487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8"/>
                </a:lnSpc>
                <a:spcBef>
                  <a:spcPct val="0"/>
                </a:spcBef>
              </a:pPr>
              <a:r>
                <a:rPr lang="en-US" sz="20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Ferramentas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3128768" y="-54308"/>
              <a:ext cx="4907794" cy="487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28"/>
                </a:lnSpc>
                <a:spcBef>
                  <a:spcPct val="0"/>
                </a:spcBef>
              </a:pPr>
              <a:r>
                <a:rPr lang="en-US" sz="20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Desafíos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80002" y="1070402"/>
            <a:ext cx="279298" cy="278282"/>
          </a:xfrm>
          <a:custGeom>
            <a:avLst/>
            <a:gdLst/>
            <a:ahLst/>
            <a:cxnLst/>
            <a:rect r="r" b="b" t="t" l="l"/>
            <a:pathLst>
              <a:path h="278282" w="279298">
                <a:moveTo>
                  <a:pt x="0" y="0"/>
                </a:moveTo>
                <a:lnTo>
                  <a:pt x="279298" y="0"/>
                </a:lnTo>
                <a:lnTo>
                  <a:pt x="279298" y="278282"/>
                </a:lnTo>
                <a:lnTo>
                  <a:pt x="0" y="278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663476" y="-229090"/>
            <a:ext cx="7700180" cy="10516090"/>
            <a:chOff x="0" y="0"/>
            <a:chExt cx="5462150" cy="74596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62150" cy="7459627"/>
            </a:xfrm>
            <a:custGeom>
              <a:avLst/>
              <a:gdLst/>
              <a:ahLst/>
              <a:cxnLst/>
              <a:rect r="r" b="b" t="t" l="l"/>
              <a:pathLst>
                <a:path h="7459627" w="5462150">
                  <a:moveTo>
                    <a:pt x="0" y="7459627"/>
                  </a:moveTo>
                  <a:lnTo>
                    <a:pt x="634727" y="0"/>
                  </a:lnTo>
                  <a:lnTo>
                    <a:pt x="5462150" y="0"/>
                  </a:lnTo>
                  <a:lnTo>
                    <a:pt x="4827423" y="7459627"/>
                  </a:lnTo>
                  <a:close/>
                </a:path>
              </a:pathLst>
            </a:custGeom>
            <a:blipFill>
              <a:blip r:embed="rId5"/>
              <a:stretch>
                <a:fillRect l="-16088" t="-10033" r="0" b="-1747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802625" y="0"/>
            <a:ext cx="1808337" cy="10287000"/>
            <a:chOff x="0" y="0"/>
            <a:chExt cx="406400" cy="23118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2311868"/>
            </a:xfrm>
            <a:custGeom>
              <a:avLst/>
              <a:gdLst/>
              <a:ahLst/>
              <a:cxnLst/>
              <a:rect r="r" b="b" t="t" l="l"/>
              <a:pathLst>
                <a:path h="2311868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2311868"/>
                  </a:lnTo>
                  <a:lnTo>
                    <a:pt x="0" y="2311868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18246">
                    <a:alpha val="100000"/>
                  </a:srgbClr>
                </a:gs>
                <a:gs pos="50000">
                  <a:srgbClr val="018249">
                    <a:alpha val="81000"/>
                  </a:srgbClr>
                </a:gs>
                <a:gs pos="100000">
                  <a:srgbClr val="00844A">
                    <a:alpha val="485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57150"/>
              <a:ext cx="203200" cy="2369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6016" y="834334"/>
            <a:ext cx="940488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7500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SOBRE O BASQUETE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767784"/>
            <a:ext cx="11182872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4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basquete é um esporte coletivo jogado por duas equipes, geralmente com cinco jogadores de cada lado, em uma quadra retangular. O objetivo do jogo é fazer pontos ao arremessar a bola dentro da cesta do adversário, que fica a 3,05 metros de altura.</a:t>
            </a:r>
          </a:p>
          <a:p>
            <a:pPr algn="just">
              <a:lnSpc>
                <a:spcPts val="3149"/>
              </a:lnSpc>
            </a:pPr>
          </a:p>
          <a:p>
            <a:pPr algn="just">
              <a:lnSpc>
                <a:spcPts val="314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jogo exige velocidade, coordenação, agilidade e trabalho em equipe. Ele é dividido em quatro períodos e possui regras que limitam o tempo de posse da bola, a forma de driblar e o contato físico.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6016" y="5583590"/>
            <a:ext cx="1211482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7500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POR QUE O BOSTON CELTICS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6016" y="6517040"/>
            <a:ext cx="1118287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4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Eu escolhi o boston celtics por conta do Jogador Jayson Tatum e minha identificação com ele. E pelos celtics serem os maiores campeões da nba me remete muito ao São Paulo que é meu time de futebol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45927" y="5990852"/>
            <a:ext cx="5773659" cy="4131361"/>
            <a:chOff x="0" y="0"/>
            <a:chExt cx="7698211" cy="550848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8925" r="0" b="8925"/>
            <a:stretch>
              <a:fillRect/>
            </a:stretch>
          </p:blipFill>
          <p:spPr>
            <a:xfrm flipH="false" flipV="false">
              <a:off x="0" y="0"/>
              <a:ext cx="7698211" cy="5508481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2226672" y="6085518"/>
            <a:ext cx="5316107" cy="4036695"/>
            <a:chOff x="0" y="0"/>
            <a:chExt cx="7088143" cy="538226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8497" r="0" b="8497"/>
            <a:stretch>
              <a:fillRect/>
            </a:stretch>
          </p:blipFill>
          <p:spPr>
            <a:xfrm flipH="false" flipV="false">
              <a:off x="0" y="0"/>
              <a:ext cx="7088143" cy="5382260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706956" y="774363"/>
            <a:ext cx="1057668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7500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A INFLUÊNCIA SOBRE MIM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5702" y="2716843"/>
            <a:ext cx="8391163" cy="336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29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Comecei a jogar basquete com 15 anos.</a:t>
            </a:r>
          </a:p>
          <a:p>
            <a:pPr algn="just">
              <a:lnSpc>
                <a:spcPts val="2949"/>
              </a:lnSpc>
            </a:pPr>
          </a:p>
          <a:p>
            <a:pPr algn="just" marL="539749" indent="-269875" lvl="1">
              <a:lnSpc>
                <a:spcPts val="29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Meu primeiro contato com o esporte foi através do Instagram.</a:t>
            </a:r>
          </a:p>
          <a:p>
            <a:pPr algn="just">
              <a:lnSpc>
                <a:spcPts val="2949"/>
              </a:lnSpc>
            </a:pPr>
          </a:p>
          <a:p>
            <a:pPr algn="just" marL="539749" indent="-269875" lvl="1">
              <a:lnSpc>
                <a:spcPts val="29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que despertou meu interesse foi um highlight do Tatum enterrando na cabeça do LeBron e outro momento do Curry arremessando do meio da quadra.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6956" y="2096440"/>
            <a:ext cx="1057668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399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COMO TUDO COMEÇOU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53459" y="2735893"/>
            <a:ext cx="8034745" cy="312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2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Jogava em um bairro próximo de casa.</a:t>
            </a:r>
          </a:p>
          <a:p>
            <a:pPr algn="just">
              <a:lnSpc>
                <a:spcPts val="2724"/>
              </a:lnSpc>
            </a:pPr>
          </a:p>
          <a:p>
            <a:pPr algn="just" marL="539749" indent="-269875" lvl="1">
              <a:lnSpc>
                <a:spcPts val="2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Onde eu conheci as pessoas que levo comigo até hoje.</a:t>
            </a:r>
          </a:p>
          <a:p>
            <a:pPr algn="just">
              <a:lnSpc>
                <a:spcPts val="2724"/>
              </a:lnSpc>
            </a:pPr>
          </a:p>
          <a:p>
            <a:pPr algn="just" marL="539749" indent="-269875" lvl="1">
              <a:lnSpc>
                <a:spcPts val="2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Minha primeira treinadora foi a Ângela.</a:t>
            </a:r>
          </a:p>
          <a:p>
            <a:pPr algn="just">
              <a:lnSpc>
                <a:spcPts val="2724"/>
              </a:lnSpc>
            </a:pPr>
          </a:p>
          <a:p>
            <a:pPr algn="just" marL="539749" indent="-269875" lvl="1">
              <a:lnSpc>
                <a:spcPts val="2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Os primeiros treinos eram difíceis pela falta de coordenação motora que eu tinha.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74509" y="302982"/>
            <a:ext cx="5773659" cy="5793968"/>
            <a:chOff x="0" y="0"/>
            <a:chExt cx="7698211" cy="772529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12368" r="0" b="12368"/>
            <a:stretch>
              <a:fillRect/>
            </a:stretch>
          </p:blipFill>
          <p:spPr>
            <a:xfrm flipH="false" flipV="false">
              <a:off x="0" y="0"/>
              <a:ext cx="7698211" cy="7725291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706956" y="2407600"/>
            <a:ext cx="1057668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399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AMIGOS QUE CONHECI NO BASQUETE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4041" y="2984298"/>
            <a:ext cx="11062003" cy="241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2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 principais amizades que fiz jogando basquete foram: Augusto, Gabriel, Matheus, Filipe, Guilherme e o Jorge, que é minha referência e meu maior apoio aqui na faculdade.</a:t>
            </a:r>
          </a:p>
          <a:p>
            <a:pPr algn="just">
              <a:lnSpc>
                <a:spcPts val="3224"/>
              </a:lnSpc>
            </a:pPr>
          </a:p>
          <a:p>
            <a:pPr algn="just" marL="539749" indent="-269875" lvl="1">
              <a:lnSpc>
                <a:spcPts val="32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Eles influenciaram minha jornada porque nós crescemos jogando juntos e construímos uma relação praticamente de irmãos.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6006" y="6173150"/>
            <a:ext cx="1057668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399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INFLUÊNCIA DO BASQUETE NA MINHA VIDA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4041" y="6747824"/>
            <a:ext cx="17363683" cy="281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2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basquete me ajudou a melhorar meu pensamento rápido, trabalho em equipe, coordenação motora, disciplina, humildade e lidar com a pressão.</a:t>
            </a:r>
          </a:p>
          <a:p>
            <a:pPr algn="just">
              <a:lnSpc>
                <a:spcPts val="3224"/>
              </a:lnSpc>
            </a:pPr>
          </a:p>
          <a:p>
            <a:pPr algn="just" marL="539749" indent="-269875" lvl="1">
              <a:lnSpc>
                <a:spcPts val="32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esporte influenciou minha vida mostrando que não tem como nascer sendo ótimo tudo tem uma jornada.</a:t>
            </a:r>
          </a:p>
          <a:p>
            <a:pPr algn="just">
              <a:lnSpc>
                <a:spcPts val="3224"/>
              </a:lnSpc>
            </a:pPr>
          </a:p>
          <a:p>
            <a:pPr algn="just" marL="539749" indent="-269875" lvl="1">
              <a:lnSpc>
                <a:spcPts val="32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maior mudança que o basquete trouxe foi o meu jeito de me comunicar e de me vestir.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9356" y="926763"/>
            <a:ext cx="1057668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7500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A INFLUÊNCIA SOBRE MIM 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25005" y="2050713"/>
            <a:ext cx="6539070" cy="3678227"/>
            <a:chOff x="0" y="0"/>
            <a:chExt cx="8718760" cy="490430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12500" r="0" b="12499"/>
            <a:stretch>
              <a:fillRect/>
            </a:stretch>
          </p:blipFill>
          <p:spPr>
            <a:xfrm flipH="false" flipV="false">
              <a:off x="0" y="0"/>
              <a:ext cx="8718760" cy="4904303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706956" y="6164664"/>
            <a:ext cx="6539070" cy="3678227"/>
            <a:chOff x="0" y="0"/>
            <a:chExt cx="8718760" cy="490430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12499" r="0" b="12500"/>
            <a:stretch>
              <a:fillRect/>
            </a:stretch>
          </p:blipFill>
          <p:spPr>
            <a:xfrm flipH="false" flipV="false">
              <a:off x="0" y="0"/>
              <a:ext cx="8718760" cy="4904303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706956" y="802938"/>
            <a:ext cx="1057668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7500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A INFLUÊNCIA SOBRE MIM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2631" y="2926164"/>
            <a:ext cx="10013274" cy="243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2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Participei dos seguintes campeonatos: ANB, Internúcleo, Camp 3x3, Desafio de Habilidades e diversos outros.</a:t>
            </a:r>
          </a:p>
          <a:p>
            <a:pPr algn="just">
              <a:lnSpc>
                <a:spcPts val="2724"/>
              </a:lnSpc>
            </a:pPr>
          </a:p>
          <a:p>
            <a:pPr algn="just" marL="539749" indent="-269875" lvl="1">
              <a:lnSpc>
                <a:spcPts val="2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Minha participação mais marcante foi no Internúcleo.</a:t>
            </a:r>
          </a:p>
          <a:p>
            <a:pPr algn="just">
              <a:lnSpc>
                <a:spcPts val="2724"/>
              </a:lnSpc>
            </a:pPr>
          </a:p>
          <a:p>
            <a:pPr algn="just" marL="539749" indent="-269875" lvl="1">
              <a:lnSpc>
                <a:spcPts val="27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Foi quando eu peguei o rebote, driblei o adversário e arremessei do meio da quadra.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6956" y="2293139"/>
            <a:ext cx="1057668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399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CAMPEONATOS E COMPETIÇÕES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11312" y="6303377"/>
            <a:ext cx="1057668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399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O BASQUETE HOJE NA MINHA VIDA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12701" y="6970315"/>
            <a:ext cx="10013274" cy="241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2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Atualmente, eu jogo aos sábados em uma escola com a qual os mais antigos têm parceria e jogam lá. Treino quando consigo.</a:t>
            </a:r>
          </a:p>
          <a:p>
            <a:pPr algn="just">
              <a:lnSpc>
                <a:spcPts val="3224"/>
              </a:lnSpc>
            </a:pPr>
          </a:p>
          <a:p>
            <a:pPr algn="just" marL="539749" indent="-269875" lvl="1">
              <a:lnSpc>
                <a:spcPts val="32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basquete é o esporte que mudou minha vida e me faz estar em constante aprendizado.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48358" y="628650"/>
            <a:ext cx="907624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7500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WEB-SITE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12163" y="1600200"/>
            <a:ext cx="17069862" cy="8300602"/>
            <a:chOff x="0" y="0"/>
            <a:chExt cx="22759816" cy="1106746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494" r="0" b="1494"/>
            <a:stretch>
              <a:fillRect/>
            </a:stretch>
          </p:blipFill>
          <p:spPr>
            <a:xfrm flipH="false" flipV="false">
              <a:off x="0" y="0"/>
              <a:ext cx="22759816" cy="110674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31123" y="1982368"/>
            <a:ext cx="13025754" cy="7506091"/>
          </a:xfrm>
          <a:custGeom>
            <a:avLst/>
            <a:gdLst/>
            <a:ahLst/>
            <a:cxnLst/>
            <a:rect r="r" b="b" t="t" l="l"/>
            <a:pathLst>
              <a:path h="7506091" w="13025754">
                <a:moveTo>
                  <a:pt x="0" y="0"/>
                </a:moveTo>
                <a:lnTo>
                  <a:pt x="13025754" y="0"/>
                </a:lnTo>
                <a:lnTo>
                  <a:pt x="13025754" y="7506091"/>
                </a:lnTo>
                <a:lnTo>
                  <a:pt x="0" y="7506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0818"/>
            <a:ext cx="907624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7500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MODELAGEM DE DADOS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03667" y="2691678"/>
            <a:ext cx="14480667" cy="6968821"/>
          </a:xfrm>
          <a:custGeom>
            <a:avLst/>
            <a:gdLst/>
            <a:ahLst/>
            <a:cxnLst/>
            <a:rect r="r" b="b" t="t" l="l"/>
            <a:pathLst>
              <a:path h="6968821" w="14480667">
                <a:moveTo>
                  <a:pt x="0" y="0"/>
                </a:moveTo>
                <a:lnTo>
                  <a:pt x="14480666" y="0"/>
                </a:lnTo>
                <a:lnTo>
                  <a:pt x="14480666" y="6968821"/>
                </a:lnTo>
                <a:lnTo>
                  <a:pt x="0" y="6968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817" y="332380"/>
            <a:ext cx="1452586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7500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FERRAMENTAS DE GESTÃO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84420" y="1799354"/>
            <a:ext cx="1961299" cy="739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5"/>
              </a:lnSpc>
            </a:pPr>
            <a:r>
              <a:rPr lang="en-US" sz="5827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TRELLO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7483" y="2976586"/>
            <a:ext cx="15333034" cy="6540635"/>
          </a:xfrm>
          <a:custGeom>
            <a:avLst/>
            <a:gdLst/>
            <a:ahLst/>
            <a:cxnLst/>
            <a:rect r="r" b="b" t="t" l="l"/>
            <a:pathLst>
              <a:path h="6540635" w="15333034">
                <a:moveTo>
                  <a:pt x="0" y="0"/>
                </a:moveTo>
                <a:lnTo>
                  <a:pt x="15333034" y="0"/>
                </a:lnTo>
                <a:lnTo>
                  <a:pt x="15333034" y="6540635"/>
                </a:lnTo>
                <a:lnTo>
                  <a:pt x="0" y="6540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734" t="0" r="-24734" b="-4891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817" y="332380"/>
            <a:ext cx="1452586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7500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FERRAMENTAS DE GESTÃO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42281" y="1628918"/>
            <a:ext cx="2403439" cy="910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3"/>
              </a:lnSpc>
            </a:pPr>
            <a:r>
              <a:rPr lang="en-US" sz="7141" i="true">
                <a:solidFill>
                  <a:srgbClr val="117142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GITHUB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DAG5dsJBo98</dc:identifier>
  <dcterms:modified xsi:type="dcterms:W3CDTF">2011-08-01T06:04:30Z</dcterms:modified>
  <cp:revision>1</cp:revision>
  <dc:title>Orange and Black Modern Bold Sport Presentation</dc:title>
</cp:coreProperties>
</file>